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Knappe" initials="JK" lastIdx="1" clrIdx="0">
    <p:extLst>
      <p:ext uri="{19B8F6BF-5375-455C-9EA6-DF929625EA0E}">
        <p15:presenceInfo xmlns:p15="http://schemas.microsoft.com/office/powerpoint/2012/main" userId="S-1-5-21-3781580678-689260438-1208428872-1809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71" autoAdjust="0"/>
    <p:restoredTop sz="94660"/>
  </p:normalViewPr>
  <p:slideViewPr>
    <p:cSldViewPr snapToGrid="0">
      <p:cViewPr varScale="1">
        <p:scale>
          <a:sx n="68" d="100"/>
          <a:sy n="68" d="100"/>
        </p:scale>
        <p:origin x="8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8966-4E80-4D9F-98AA-D23EDD105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F74F6-F7E7-4E3B-A668-22FE784D1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F5DE8-BB35-4871-907F-70C29276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13/03/2020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59B94-6D71-4BF5-ACC7-F8F549BF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C17A-B7EB-48F2-81CB-C8846301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946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9DC0-8134-4BB3-8CDE-D2AF3747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7AAFE-61A7-45E2-A56A-8229F69FE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91B62-C4DA-4283-9A8E-E11A1F5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13/03/2020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51930-8C9C-40A7-A6E1-D8F3192D0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8E010-45E3-40C6-8769-C358EC4D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063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70CBF7-51B1-4C5C-9BE0-E41DDACD65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74846-F494-40AA-961E-432E04378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1A976-3D1E-4E61-B38B-165FE3A7C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13/03/2020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82A57-0EB0-484A-B0E9-FAAC4F657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663B9-B3F2-42DF-B9D8-5C0DA7D1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3699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28FAC-D0D0-4BD2-95B0-1FB8FA37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BCD24-5B7D-45B9-B88B-6E30D74E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CCF68-A9FD-493A-AFD3-2FEFAB633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13/03/2020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FEBA3-84C1-4AD0-B5DF-2AA973CCB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E04D8-C076-41BD-B8FC-8AE1485C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4083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165BF-9349-41CB-A864-8220753E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52BD0-CDFA-4284-87C9-969D57CD9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D6AE6-84F1-4281-B7F6-04BFB917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13/03/2020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70A25-6A54-4EC4-8138-89FE6744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6207B-CEDA-4930-8F63-83E358DB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572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0052-482D-475C-AC55-CFBA5974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651D4-D2BB-4DF2-A90F-CA637317C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1B84D-F88B-4DE7-A1FE-A4CCCC5F9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3576A-936A-4047-8EFD-FE267C2B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13/03/2020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474E4-668A-4C26-A561-B3D0DB57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734D5-B81C-4B1C-B608-9F994724E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52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3008-2873-4651-808A-1393137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8FBFB-AC1A-4799-B080-B9EBDF8F9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A096C-20D8-4384-B18C-9B472761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289A5-6E10-43AA-BFBD-10EB3C33E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36C52-029A-46C0-AF10-567565BF1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FF1275-CA95-4BE4-8889-4A26E2A6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13/03/2020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A74AA6-567D-48CC-ACBC-600DFA05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1AC889-96E6-409B-82DF-0A5A011B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3368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0D8C-4341-4239-B2E9-71D80BDB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95294-DCD2-4DC2-B5F5-918249E5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13/03/2020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9490-4A11-400A-B2C0-7F84DC380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ED4CC-09E4-458D-ACB5-F8AE13965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05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EC297-7D04-4E37-B6DF-C1AF995C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13/03/2020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F3583-7F82-4938-A516-B5801C5E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6B43A-AA64-42BE-AD4A-765C0B53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4925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88FB-1E2D-466D-9342-DC40889D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BAA89-2D1F-4D75-8B7B-F02D47BA4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BA72F-F54C-4AC4-ABB2-5CC80CA09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F27B3-C9C1-40CF-B340-0F2076077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13/03/2020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5D835-DC8D-4EE4-B269-1FF09147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62627-AFC1-4655-93C0-B38EE91E8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753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0AAA-CBF5-4BBB-AE7F-AAE91ADA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7155E-C02B-48CB-B0C7-CF00777DB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51CA4-F034-409A-AA98-FA04BB919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2B552-CD00-4CB9-B6D9-BF8100E4C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13/03/2020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573BC-01B5-4A5C-A951-1A3EE23E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732FF-311B-493A-86B1-A6281C81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856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3C57B4-524C-433B-B19C-0FD95906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605C0-59AB-4BC5-904A-0579AF75F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263C0-7A91-4616-A146-31A392B1E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72A75-1EC2-4520-B1FA-EE955583C9F0}" type="datetimeFigureOut">
              <a:rPr lang="en-IE" smtClean="0"/>
              <a:t>13/03/2020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CAA13-6AF5-4443-B7D6-3C9236B5C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1980B-4672-4EBA-91DB-AE5ED9E94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661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A girl taking a selfie&#10;&#10;Description automatically generated">
            <a:extLst>
              <a:ext uri="{FF2B5EF4-FFF2-40B4-BE49-F238E27FC236}">
                <a16:creationId xmlns:a16="http://schemas.microsoft.com/office/drawing/2014/main" id="{E8B81FF0-BF1B-435C-B916-D12A0E16F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6" r="11750"/>
          <a:stretch>
            <a:fillRect/>
          </a:stretch>
        </p:blipFill>
        <p:spPr>
          <a:xfrm>
            <a:off x="3615398" y="1976456"/>
            <a:ext cx="4994031" cy="3671045"/>
          </a:xfrm>
          <a:custGeom>
            <a:avLst/>
            <a:gdLst>
              <a:gd name="connsiteX0" fmla="*/ 611854 w 4994031"/>
              <a:gd name="connsiteY0" fmla="*/ 0 h 3671045"/>
              <a:gd name="connsiteX1" fmla="*/ 4382177 w 4994031"/>
              <a:gd name="connsiteY1" fmla="*/ 0 h 3671045"/>
              <a:gd name="connsiteX2" fmla="*/ 4994031 w 4994031"/>
              <a:gd name="connsiteY2" fmla="*/ 611854 h 3671045"/>
              <a:gd name="connsiteX3" fmla="*/ 4994031 w 4994031"/>
              <a:gd name="connsiteY3" fmla="*/ 3059194 h 3671045"/>
              <a:gd name="connsiteX4" fmla="*/ 4505487 w 4994031"/>
              <a:gd name="connsiteY4" fmla="*/ 3658618 h 3671045"/>
              <a:gd name="connsiteX5" fmla="*/ 4382207 w 4994031"/>
              <a:gd name="connsiteY5" fmla="*/ 3671045 h 3671045"/>
              <a:gd name="connsiteX6" fmla="*/ 611824 w 4994031"/>
              <a:gd name="connsiteY6" fmla="*/ 3671045 h 3671045"/>
              <a:gd name="connsiteX7" fmla="*/ 488544 w 4994031"/>
              <a:gd name="connsiteY7" fmla="*/ 3658618 h 3671045"/>
              <a:gd name="connsiteX8" fmla="*/ 0 w 4994031"/>
              <a:gd name="connsiteY8" fmla="*/ 3059194 h 3671045"/>
              <a:gd name="connsiteX9" fmla="*/ 0 w 4994031"/>
              <a:gd name="connsiteY9" fmla="*/ 611854 h 3671045"/>
              <a:gd name="connsiteX10" fmla="*/ 611854 w 4994031"/>
              <a:gd name="connsiteY10" fmla="*/ 0 h 3671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4031" h="3671045">
                <a:moveTo>
                  <a:pt x="611854" y="0"/>
                </a:moveTo>
                <a:lnTo>
                  <a:pt x="4382177" y="0"/>
                </a:lnTo>
                <a:cubicBezTo>
                  <a:pt x="4720095" y="0"/>
                  <a:pt x="4994031" y="273936"/>
                  <a:pt x="4994031" y="611854"/>
                </a:cubicBezTo>
                <a:lnTo>
                  <a:pt x="4994031" y="3059194"/>
                </a:lnTo>
                <a:cubicBezTo>
                  <a:pt x="4994031" y="3354873"/>
                  <a:pt x="4784299" y="3601565"/>
                  <a:pt x="4505487" y="3658618"/>
                </a:cubicBezTo>
                <a:lnTo>
                  <a:pt x="4382207" y="3671045"/>
                </a:lnTo>
                <a:lnTo>
                  <a:pt x="611824" y="3671045"/>
                </a:lnTo>
                <a:lnTo>
                  <a:pt x="488544" y="3658618"/>
                </a:lnTo>
                <a:cubicBezTo>
                  <a:pt x="209732" y="3601565"/>
                  <a:pt x="0" y="3354873"/>
                  <a:pt x="0" y="3059194"/>
                </a:cubicBezTo>
                <a:lnTo>
                  <a:pt x="0" y="611854"/>
                </a:lnTo>
                <a:cubicBezTo>
                  <a:pt x="0" y="273936"/>
                  <a:pt x="273936" y="0"/>
                  <a:pt x="61185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4305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D990D-35F4-47F1-B72E-7DF213B3C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27115" b="31555"/>
          <a:stretch>
            <a:fillRect/>
          </a:stretch>
        </p:blipFill>
        <p:spPr>
          <a:xfrm>
            <a:off x="3598983" y="1976456"/>
            <a:ext cx="4994030" cy="3671048"/>
          </a:xfrm>
          <a:custGeom>
            <a:avLst/>
            <a:gdLst>
              <a:gd name="connsiteX0" fmla="*/ 611854 w 4994030"/>
              <a:gd name="connsiteY0" fmla="*/ 0 h 3671048"/>
              <a:gd name="connsiteX1" fmla="*/ 4382177 w 4994030"/>
              <a:gd name="connsiteY1" fmla="*/ 0 h 3671048"/>
              <a:gd name="connsiteX2" fmla="*/ 4981600 w 4994030"/>
              <a:gd name="connsiteY2" fmla="*/ 488544 h 3671048"/>
              <a:gd name="connsiteX3" fmla="*/ 4994030 w 4994030"/>
              <a:gd name="connsiteY3" fmla="*/ 611845 h 3671048"/>
              <a:gd name="connsiteX4" fmla="*/ 4994030 w 4994030"/>
              <a:gd name="connsiteY4" fmla="*/ 3059204 h 3671048"/>
              <a:gd name="connsiteX5" fmla="*/ 4981600 w 4994030"/>
              <a:gd name="connsiteY5" fmla="*/ 3182504 h 3671048"/>
              <a:gd name="connsiteX6" fmla="*/ 4382177 w 4994030"/>
              <a:gd name="connsiteY6" fmla="*/ 3671048 h 3671048"/>
              <a:gd name="connsiteX7" fmla="*/ 611854 w 4994030"/>
              <a:gd name="connsiteY7" fmla="*/ 3671048 h 3671048"/>
              <a:gd name="connsiteX8" fmla="*/ 0 w 4994030"/>
              <a:gd name="connsiteY8" fmla="*/ 3059194 h 3671048"/>
              <a:gd name="connsiteX9" fmla="*/ 0 w 4994030"/>
              <a:gd name="connsiteY9" fmla="*/ 611854 h 3671048"/>
              <a:gd name="connsiteX10" fmla="*/ 611854 w 4994030"/>
              <a:gd name="connsiteY10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4030" h="3671048">
                <a:moveTo>
                  <a:pt x="611854" y="0"/>
                </a:moveTo>
                <a:lnTo>
                  <a:pt x="4382177" y="0"/>
                </a:lnTo>
                <a:cubicBezTo>
                  <a:pt x="4677855" y="0"/>
                  <a:pt x="4924547" y="209733"/>
                  <a:pt x="4981600" y="488544"/>
                </a:cubicBezTo>
                <a:lnTo>
                  <a:pt x="4994030" y="611845"/>
                </a:lnTo>
                <a:lnTo>
                  <a:pt x="4994030" y="3059204"/>
                </a:lnTo>
                <a:lnTo>
                  <a:pt x="4981600" y="3182504"/>
                </a:lnTo>
                <a:cubicBezTo>
                  <a:pt x="4924547" y="3461316"/>
                  <a:pt x="4677855" y="3671048"/>
                  <a:pt x="4382177" y="3671048"/>
                </a:cubicBezTo>
                <a:lnTo>
                  <a:pt x="611854" y="3671048"/>
                </a:lnTo>
                <a:cubicBezTo>
                  <a:pt x="273936" y="3671048"/>
                  <a:pt x="0" y="3397112"/>
                  <a:pt x="0" y="3059194"/>
                </a:cubicBezTo>
                <a:lnTo>
                  <a:pt x="0" y="611854"/>
                </a:lnTo>
                <a:cubicBezTo>
                  <a:pt x="0" y="273936"/>
                  <a:pt x="273936" y="0"/>
                  <a:pt x="61185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5374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026DC6-91ED-4BC1-8AD8-F9C0E259C069}"/>
              </a:ext>
            </a:extLst>
          </p:cNvPr>
          <p:cNvSpPr/>
          <p:nvPr/>
        </p:nvSpPr>
        <p:spPr>
          <a:xfrm>
            <a:off x="3615397" y="1976456"/>
            <a:ext cx="4994031" cy="3671048"/>
          </a:xfrm>
          <a:prstGeom prst="roundRect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80258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026DC6-91ED-4BC1-8AD8-F9C0E259C069}"/>
              </a:ext>
            </a:extLst>
          </p:cNvPr>
          <p:cNvSpPr/>
          <p:nvPr/>
        </p:nvSpPr>
        <p:spPr>
          <a:xfrm>
            <a:off x="3615397" y="1976456"/>
            <a:ext cx="4994031" cy="3671048"/>
          </a:xfrm>
          <a:prstGeom prst="roundRect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46067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026DC6-91ED-4BC1-8AD8-F9C0E259C069}"/>
              </a:ext>
            </a:extLst>
          </p:cNvPr>
          <p:cNvSpPr/>
          <p:nvPr/>
        </p:nvSpPr>
        <p:spPr>
          <a:xfrm>
            <a:off x="3615397" y="1976456"/>
            <a:ext cx="4994031" cy="3671048"/>
          </a:xfrm>
          <a:prstGeom prst="roundRect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1452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A person sitting on a bench overlooking a body of water&#10;&#10;Description automatically generated">
            <a:extLst>
              <a:ext uri="{FF2B5EF4-FFF2-40B4-BE49-F238E27FC236}">
                <a16:creationId xmlns:a16="http://schemas.microsoft.com/office/drawing/2014/main" id="{CA8123E3-8A0C-4054-8974-1FF9A3B5E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20" t="186" r="5015"/>
          <a:stretch>
            <a:fillRect/>
          </a:stretch>
        </p:blipFill>
        <p:spPr>
          <a:xfrm>
            <a:off x="3615398" y="1976456"/>
            <a:ext cx="4994031" cy="3671048"/>
          </a:xfrm>
          <a:custGeom>
            <a:avLst/>
            <a:gdLst>
              <a:gd name="connsiteX0" fmla="*/ 611854 w 4994031"/>
              <a:gd name="connsiteY0" fmla="*/ 0 h 3671048"/>
              <a:gd name="connsiteX1" fmla="*/ 4382177 w 4994031"/>
              <a:gd name="connsiteY1" fmla="*/ 0 h 3671048"/>
              <a:gd name="connsiteX2" fmla="*/ 4994031 w 4994031"/>
              <a:gd name="connsiteY2" fmla="*/ 611854 h 3671048"/>
              <a:gd name="connsiteX3" fmla="*/ 4994031 w 4994031"/>
              <a:gd name="connsiteY3" fmla="*/ 3059194 h 3671048"/>
              <a:gd name="connsiteX4" fmla="*/ 4382177 w 4994031"/>
              <a:gd name="connsiteY4" fmla="*/ 3671048 h 3671048"/>
              <a:gd name="connsiteX5" fmla="*/ 611854 w 4994031"/>
              <a:gd name="connsiteY5" fmla="*/ 3671048 h 3671048"/>
              <a:gd name="connsiteX6" fmla="*/ 0 w 4994031"/>
              <a:gd name="connsiteY6" fmla="*/ 3059194 h 3671048"/>
              <a:gd name="connsiteX7" fmla="*/ 0 w 4994031"/>
              <a:gd name="connsiteY7" fmla="*/ 611854 h 3671048"/>
              <a:gd name="connsiteX8" fmla="*/ 611854 w 4994031"/>
              <a:gd name="connsiteY8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94031" h="3671048">
                <a:moveTo>
                  <a:pt x="611854" y="0"/>
                </a:moveTo>
                <a:lnTo>
                  <a:pt x="4382177" y="0"/>
                </a:lnTo>
                <a:cubicBezTo>
                  <a:pt x="4720095" y="0"/>
                  <a:pt x="4994031" y="273936"/>
                  <a:pt x="4994031" y="611854"/>
                </a:cubicBezTo>
                <a:lnTo>
                  <a:pt x="4994031" y="3059194"/>
                </a:lnTo>
                <a:cubicBezTo>
                  <a:pt x="4994031" y="3397112"/>
                  <a:pt x="4720095" y="3671048"/>
                  <a:pt x="4382177" y="3671048"/>
                </a:cubicBezTo>
                <a:lnTo>
                  <a:pt x="611854" y="3671048"/>
                </a:lnTo>
                <a:cubicBezTo>
                  <a:pt x="273936" y="3671048"/>
                  <a:pt x="0" y="3397112"/>
                  <a:pt x="0" y="3059194"/>
                </a:cubicBezTo>
                <a:lnTo>
                  <a:pt x="0" y="611854"/>
                </a:lnTo>
                <a:cubicBezTo>
                  <a:pt x="0" y="273936"/>
                  <a:pt x="273936" y="0"/>
                  <a:pt x="61185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29239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A person preparing food in a kitchen&#10;&#10;Description automatically generated">
            <a:extLst>
              <a:ext uri="{FF2B5EF4-FFF2-40B4-BE49-F238E27FC236}">
                <a16:creationId xmlns:a16="http://schemas.microsoft.com/office/drawing/2014/main" id="{36B8205A-0C40-4627-8200-31A1F8291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34" r="8134" b="2057"/>
          <a:stretch>
            <a:fillRect/>
          </a:stretch>
        </p:blipFill>
        <p:spPr>
          <a:xfrm>
            <a:off x="3615398" y="1991674"/>
            <a:ext cx="4994031" cy="3655831"/>
          </a:xfrm>
          <a:custGeom>
            <a:avLst/>
            <a:gdLst>
              <a:gd name="connsiteX0" fmla="*/ 479568 w 4994031"/>
              <a:gd name="connsiteY0" fmla="*/ 0 h 3655831"/>
              <a:gd name="connsiteX1" fmla="*/ 4514463 w 4994031"/>
              <a:gd name="connsiteY1" fmla="*/ 0 h 3655831"/>
              <a:gd name="connsiteX2" fmla="*/ 4620339 w 4994031"/>
              <a:gd name="connsiteY2" fmla="*/ 32866 h 3655831"/>
              <a:gd name="connsiteX3" fmla="*/ 4994031 w 4994031"/>
              <a:gd name="connsiteY3" fmla="*/ 596637 h 3655831"/>
              <a:gd name="connsiteX4" fmla="*/ 4994031 w 4994031"/>
              <a:gd name="connsiteY4" fmla="*/ 3043977 h 3655831"/>
              <a:gd name="connsiteX5" fmla="*/ 4382177 w 4994031"/>
              <a:gd name="connsiteY5" fmla="*/ 3655831 h 3655831"/>
              <a:gd name="connsiteX6" fmla="*/ 611854 w 4994031"/>
              <a:gd name="connsiteY6" fmla="*/ 3655831 h 3655831"/>
              <a:gd name="connsiteX7" fmla="*/ 0 w 4994031"/>
              <a:gd name="connsiteY7" fmla="*/ 3043977 h 3655831"/>
              <a:gd name="connsiteX8" fmla="*/ 0 w 4994031"/>
              <a:gd name="connsiteY8" fmla="*/ 596637 h 3655831"/>
              <a:gd name="connsiteX9" fmla="*/ 373693 w 4994031"/>
              <a:gd name="connsiteY9" fmla="*/ 32866 h 365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031" h="3655831">
                <a:moveTo>
                  <a:pt x="479568" y="0"/>
                </a:moveTo>
                <a:lnTo>
                  <a:pt x="4514463" y="0"/>
                </a:lnTo>
                <a:lnTo>
                  <a:pt x="4620339" y="32866"/>
                </a:lnTo>
                <a:cubicBezTo>
                  <a:pt x="4839942" y="125750"/>
                  <a:pt x="4994031" y="343199"/>
                  <a:pt x="4994031" y="596637"/>
                </a:cubicBezTo>
                <a:lnTo>
                  <a:pt x="4994031" y="3043977"/>
                </a:lnTo>
                <a:cubicBezTo>
                  <a:pt x="4994031" y="3381895"/>
                  <a:pt x="4720095" y="3655831"/>
                  <a:pt x="4382177" y="3655831"/>
                </a:cubicBezTo>
                <a:lnTo>
                  <a:pt x="611854" y="3655831"/>
                </a:lnTo>
                <a:cubicBezTo>
                  <a:pt x="273936" y="3655831"/>
                  <a:pt x="0" y="3381895"/>
                  <a:pt x="0" y="3043977"/>
                </a:cubicBezTo>
                <a:lnTo>
                  <a:pt x="0" y="596637"/>
                </a:lnTo>
                <a:cubicBezTo>
                  <a:pt x="0" y="343199"/>
                  <a:pt x="154089" y="125750"/>
                  <a:pt x="373693" y="3286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2442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89F001-C566-4E16-9B2F-199BA1AE2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60" r="5579" b="20584"/>
          <a:stretch>
            <a:fillRect/>
          </a:stretch>
        </p:blipFill>
        <p:spPr bwMode="auto">
          <a:xfrm>
            <a:off x="3615398" y="1976456"/>
            <a:ext cx="4994031" cy="3671048"/>
          </a:xfrm>
          <a:custGeom>
            <a:avLst/>
            <a:gdLst>
              <a:gd name="connsiteX0" fmla="*/ 611854 w 4994031"/>
              <a:gd name="connsiteY0" fmla="*/ 0 h 3671048"/>
              <a:gd name="connsiteX1" fmla="*/ 4382177 w 4994031"/>
              <a:gd name="connsiteY1" fmla="*/ 0 h 3671048"/>
              <a:gd name="connsiteX2" fmla="*/ 4994031 w 4994031"/>
              <a:gd name="connsiteY2" fmla="*/ 611854 h 3671048"/>
              <a:gd name="connsiteX3" fmla="*/ 4994031 w 4994031"/>
              <a:gd name="connsiteY3" fmla="*/ 3059194 h 3671048"/>
              <a:gd name="connsiteX4" fmla="*/ 4382177 w 4994031"/>
              <a:gd name="connsiteY4" fmla="*/ 3671048 h 3671048"/>
              <a:gd name="connsiteX5" fmla="*/ 611854 w 4994031"/>
              <a:gd name="connsiteY5" fmla="*/ 3671048 h 3671048"/>
              <a:gd name="connsiteX6" fmla="*/ 0 w 4994031"/>
              <a:gd name="connsiteY6" fmla="*/ 3059194 h 3671048"/>
              <a:gd name="connsiteX7" fmla="*/ 0 w 4994031"/>
              <a:gd name="connsiteY7" fmla="*/ 611854 h 3671048"/>
              <a:gd name="connsiteX8" fmla="*/ 611854 w 4994031"/>
              <a:gd name="connsiteY8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94031" h="3671048">
                <a:moveTo>
                  <a:pt x="611854" y="0"/>
                </a:moveTo>
                <a:lnTo>
                  <a:pt x="4382177" y="0"/>
                </a:lnTo>
                <a:cubicBezTo>
                  <a:pt x="4720095" y="0"/>
                  <a:pt x="4994031" y="273936"/>
                  <a:pt x="4994031" y="611854"/>
                </a:cubicBezTo>
                <a:lnTo>
                  <a:pt x="4994031" y="3059194"/>
                </a:lnTo>
                <a:cubicBezTo>
                  <a:pt x="4994031" y="3397112"/>
                  <a:pt x="4720095" y="3671048"/>
                  <a:pt x="4382177" y="3671048"/>
                </a:cubicBezTo>
                <a:lnTo>
                  <a:pt x="611854" y="3671048"/>
                </a:lnTo>
                <a:cubicBezTo>
                  <a:pt x="273936" y="3671048"/>
                  <a:pt x="0" y="3397112"/>
                  <a:pt x="0" y="3059194"/>
                </a:cubicBezTo>
                <a:lnTo>
                  <a:pt x="0" y="611854"/>
                </a:lnTo>
                <a:cubicBezTo>
                  <a:pt x="0" y="273936"/>
                  <a:pt x="273936" y="0"/>
                  <a:pt x="61185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899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535F870E-278B-4EDB-BAAF-A7D807BEE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976"/>
          <a:stretch>
            <a:fillRect/>
          </a:stretch>
        </p:blipFill>
        <p:spPr>
          <a:xfrm>
            <a:off x="3615397" y="1976456"/>
            <a:ext cx="4994031" cy="3671036"/>
          </a:xfrm>
          <a:custGeom>
            <a:avLst/>
            <a:gdLst>
              <a:gd name="connsiteX0" fmla="*/ 611854 w 4994031"/>
              <a:gd name="connsiteY0" fmla="*/ 0 h 3671036"/>
              <a:gd name="connsiteX1" fmla="*/ 4382177 w 4994031"/>
              <a:gd name="connsiteY1" fmla="*/ 0 h 3671036"/>
              <a:gd name="connsiteX2" fmla="*/ 4994031 w 4994031"/>
              <a:gd name="connsiteY2" fmla="*/ 611854 h 3671036"/>
              <a:gd name="connsiteX3" fmla="*/ 4994031 w 4994031"/>
              <a:gd name="connsiteY3" fmla="*/ 3059194 h 3671036"/>
              <a:gd name="connsiteX4" fmla="*/ 4505487 w 4994031"/>
              <a:gd name="connsiteY4" fmla="*/ 3658618 h 3671036"/>
              <a:gd name="connsiteX5" fmla="*/ 4382297 w 4994031"/>
              <a:gd name="connsiteY5" fmla="*/ 3671036 h 3671036"/>
              <a:gd name="connsiteX6" fmla="*/ 611735 w 4994031"/>
              <a:gd name="connsiteY6" fmla="*/ 3671036 h 3671036"/>
              <a:gd name="connsiteX7" fmla="*/ 488544 w 4994031"/>
              <a:gd name="connsiteY7" fmla="*/ 3658618 h 3671036"/>
              <a:gd name="connsiteX8" fmla="*/ 0 w 4994031"/>
              <a:gd name="connsiteY8" fmla="*/ 3059194 h 3671036"/>
              <a:gd name="connsiteX9" fmla="*/ 0 w 4994031"/>
              <a:gd name="connsiteY9" fmla="*/ 611854 h 3671036"/>
              <a:gd name="connsiteX10" fmla="*/ 611854 w 4994031"/>
              <a:gd name="connsiteY10" fmla="*/ 0 h 3671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4031" h="3671036">
                <a:moveTo>
                  <a:pt x="611854" y="0"/>
                </a:moveTo>
                <a:lnTo>
                  <a:pt x="4382177" y="0"/>
                </a:lnTo>
                <a:cubicBezTo>
                  <a:pt x="4720095" y="0"/>
                  <a:pt x="4994031" y="273936"/>
                  <a:pt x="4994031" y="611854"/>
                </a:cubicBezTo>
                <a:lnTo>
                  <a:pt x="4994031" y="3059194"/>
                </a:lnTo>
                <a:cubicBezTo>
                  <a:pt x="4994031" y="3354873"/>
                  <a:pt x="4784299" y="3601565"/>
                  <a:pt x="4505487" y="3658618"/>
                </a:cubicBezTo>
                <a:lnTo>
                  <a:pt x="4382297" y="3671036"/>
                </a:lnTo>
                <a:lnTo>
                  <a:pt x="611735" y="3671036"/>
                </a:lnTo>
                <a:lnTo>
                  <a:pt x="488544" y="3658618"/>
                </a:lnTo>
                <a:cubicBezTo>
                  <a:pt x="209732" y="3601565"/>
                  <a:pt x="0" y="3354873"/>
                  <a:pt x="0" y="3059194"/>
                </a:cubicBezTo>
                <a:lnTo>
                  <a:pt x="0" y="611854"/>
                </a:lnTo>
                <a:cubicBezTo>
                  <a:pt x="0" y="273936"/>
                  <a:pt x="273936" y="0"/>
                  <a:pt x="61185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605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A person standing in a room&#10;&#10;Description automatically generated">
            <a:extLst>
              <a:ext uri="{FF2B5EF4-FFF2-40B4-BE49-F238E27FC236}">
                <a16:creationId xmlns:a16="http://schemas.microsoft.com/office/drawing/2014/main" id="{DF662A7F-0662-4E61-BF27-9347A4CEA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63" t="351" r="9711"/>
          <a:stretch>
            <a:fillRect/>
          </a:stretch>
        </p:blipFill>
        <p:spPr>
          <a:xfrm>
            <a:off x="3615397" y="1976456"/>
            <a:ext cx="4994031" cy="3671048"/>
          </a:xfrm>
          <a:custGeom>
            <a:avLst/>
            <a:gdLst>
              <a:gd name="connsiteX0" fmla="*/ 611854 w 4994031"/>
              <a:gd name="connsiteY0" fmla="*/ 0 h 3671048"/>
              <a:gd name="connsiteX1" fmla="*/ 4382177 w 4994031"/>
              <a:gd name="connsiteY1" fmla="*/ 0 h 3671048"/>
              <a:gd name="connsiteX2" fmla="*/ 4994031 w 4994031"/>
              <a:gd name="connsiteY2" fmla="*/ 611854 h 3671048"/>
              <a:gd name="connsiteX3" fmla="*/ 4994031 w 4994031"/>
              <a:gd name="connsiteY3" fmla="*/ 3059194 h 3671048"/>
              <a:gd name="connsiteX4" fmla="*/ 4382177 w 4994031"/>
              <a:gd name="connsiteY4" fmla="*/ 3671048 h 3671048"/>
              <a:gd name="connsiteX5" fmla="*/ 611854 w 4994031"/>
              <a:gd name="connsiteY5" fmla="*/ 3671048 h 3671048"/>
              <a:gd name="connsiteX6" fmla="*/ 0 w 4994031"/>
              <a:gd name="connsiteY6" fmla="*/ 3059194 h 3671048"/>
              <a:gd name="connsiteX7" fmla="*/ 0 w 4994031"/>
              <a:gd name="connsiteY7" fmla="*/ 611854 h 3671048"/>
              <a:gd name="connsiteX8" fmla="*/ 611854 w 4994031"/>
              <a:gd name="connsiteY8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94031" h="3671048">
                <a:moveTo>
                  <a:pt x="611854" y="0"/>
                </a:moveTo>
                <a:lnTo>
                  <a:pt x="4382177" y="0"/>
                </a:lnTo>
                <a:cubicBezTo>
                  <a:pt x="4720095" y="0"/>
                  <a:pt x="4994031" y="273936"/>
                  <a:pt x="4994031" y="611854"/>
                </a:cubicBezTo>
                <a:lnTo>
                  <a:pt x="4994031" y="3059194"/>
                </a:lnTo>
                <a:cubicBezTo>
                  <a:pt x="4994031" y="3397112"/>
                  <a:pt x="4720095" y="3671048"/>
                  <a:pt x="4382177" y="3671048"/>
                </a:cubicBezTo>
                <a:lnTo>
                  <a:pt x="611854" y="3671048"/>
                </a:lnTo>
                <a:cubicBezTo>
                  <a:pt x="273936" y="3671048"/>
                  <a:pt x="0" y="3397112"/>
                  <a:pt x="0" y="3059194"/>
                </a:cubicBezTo>
                <a:lnTo>
                  <a:pt x="0" y="611854"/>
                </a:lnTo>
                <a:cubicBezTo>
                  <a:pt x="0" y="273936"/>
                  <a:pt x="273936" y="0"/>
                  <a:pt x="61185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352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A person posing for a picture&#10;&#10;Description automatically generated">
            <a:extLst>
              <a:ext uri="{FF2B5EF4-FFF2-40B4-BE49-F238E27FC236}">
                <a16:creationId xmlns:a16="http://schemas.microsoft.com/office/drawing/2014/main" id="{311D4378-9AB7-4863-BEA6-14A3F69D2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1" r="14375"/>
          <a:stretch>
            <a:fillRect/>
          </a:stretch>
        </p:blipFill>
        <p:spPr>
          <a:xfrm>
            <a:off x="3615397" y="1976461"/>
            <a:ext cx="4994031" cy="3671043"/>
          </a:xfrm>
          <a:custGeom>
            <a:avLst/>
            <a:gdLst>
              <a:gd name="connsiteX0" fmla="*/ 611805 w 4994031"/>
              <a:gd name="connsiteY0" fmla="*/ 0 h 3671043"/>
              <a:gd name="connsiteX1" fmla="*/ 4382227 w 4994031"/>
              <a:gd name="connsiteY1" fmla="*/ 0 h 3671043"/>
              <a:gd name="connsiteX2" fmla="*/ 4505487 w 4994031"/>
              <a:gd name="connsiteY2" fmla="*/ 12426 h 3671043"/>
              <a:gd name="connsiteX3" fmla="*/ 4994031 w 4994031"/>
              <a:gd name="connsiteY3" fmla="*/ 611849 h 3671043"/>
              <a:gd name="connsiteX4" fmla="*/ 4994031 w 4994031"/>
              <a:gd name="connsiteY4" fmla="*/ 3059189 h 3671043"/>
              <a:gd name="connsiteX5" fmla="*/ 4382177 w 4994031"/>
              <a:gd name="connsiteY5" fmla="*/ 3671043 h 3671043"/>
              <a:gd name="connsiteX6" fmla="*/ 611854 w 4994031"/>
              <a:gd name="connsiteY6" fmla="*/ 3671043 h 3671043"/>
              <a:gd name="connsiteX7" fmla="*/ 0 w 4994031"/>
              <a:gd name="connsiteY7" fmla="*/ 3059189 h 3671043"/>
              <a:gd name="connsiteX8" fmla="*/ 0 w 4994031"/>
              <a:gd name="connsiteY8" fmla="*/ 611849 h 3671043"/>
              <a:gd name="connsiteX9" fmla="*/ 488544 w 4994031"/>
              <a:gd name="connsiteY9" fmla="*/ 12426 h 3671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031" h="3671043">
                <a:moveTo>
                  <a:pt x="611805" y="0"/>
                </a:moveTo>
                <a:lnTo>
                  <a:pt x="4382227" y="0"/>
                </a:lnTo>
                <a:lnTo>
                  <a:pt x="4505487" y="12426"/>
                </a:lnTo>
                <a:cubicBezTo>
                  <a:pt x="4784299" y="69479"/>
                  <a:pt x="4994031" y="316171"/>
                  <a:pt x="4994031" y="611849"/>
                </a:cubicBezTo>
                <a:lnTo>
                  <a:pt x="4994031" y="3059189"/>
                </a:lnTo>
                <a:cubicBezTo>
                  <a:pt x="4994031" y="3397107"/>
                  <a:pt x="4720095" y="3671043"/>
                  <a:pt x="4382177" y="3671043"/>
                </a:cubicBezTo>
                <a:lnTo>
                  <a:pt x="611854" y="3671043"/>
                </a:lnTo>
                <a:cubicBezTo>
                  <a:pt x="273936" y="3671043"/>
                  <a:pt x="0" y="3397107"/>
                  <a:pt x="0" y="3059189"/>
                </a:cubicBezTo>
                <a:lnTo>
                  <a:pt x="0" y="611849"/>
                </a:lnTo>
                <a:cubicBezTo>
                  <a:pt x="0" y="316171"/>
                  <a:pt x="209732" y="69479"/>
                  <a:pt x="488544" y="1242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9111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A person sitting on the grass&#10;&#10;Description automatically generated">
            <a:extLst>
              <a:ext uri="{FF2B5EF4-FFF2-40B4-BE49-F238E27FC236}">
                <a16:creationId xmlns:a16="http://schemas.microsoft.com/office/drawing/2014/main" id="{E0AC3CD9-5BC6-4353-9CB6-656134914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5" r="12613" b="637"/>
          <a:stretch>
            <a:fillRect/>
          </a:stretch>
        </p:blipFill>
        <p:spPr>
          <a:xfrm>
            <a:off x="3615397" y="1976456"/>
            <a:ext cx="4994031" cy="3671048"/>
          </a:xfrm>
          <a:custGeom>
            <a:avLst/>
            <a:gdLst>
              <a:gd name="connsiteX0" fmla="*/ 611854 w 4994031"/>
              <a:gd name="connsiteY0" fmla="*/ 0 h 3671048"/>
              <a:gd name="connsiteX1" fmla="*/ 4382177 w 4994031"/>
              <a:gd name="connsiteY1" fmla="*/ 0 h 3671048"/>
              <a:gd name="connsiteX2" fmla="*/ 4994031 w 4994031"/>
              <a:gd name="connsiteY2" fmla="*/ 611854 h 3671048"/>
              <a:gd name="connsiteX3" fmla="*/ 4994031 w 4994031"/>
              <a:gd name="connsiteY3" fmla="*/ 3059194 h 3671048"/>
              <a:gd name="connsiteX4" fmla="*/ 4382177 w 4994031"/>
              <a:gd name="connsiteY4" fmla="*/ 3671048 h 3671048"/>
              <a:gd name="connsiteX5" fmla="*/ 611854 w 4994031"/>
              <a:gd name="connsiteY5" fmla="*/ 3671048 h 3671048"/>
              <a:gd name="connsiteX6" fmla="*/ 0 w 4994031"/>
              <a:gd name="connsiteY6" fmla="*/ 3059194 h 3671048"/>
              <a:gd name="connsiteX7" fmla="*/ 0 w 4994031"/>
              <a:gd name="connsiteY7" fmla="*/ 611854 h 3671048"/>
              <a:gd name="connsiteX8" fmla="*/ 611854 w 4994031"/>
              <a:gd name="connsiteY8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94031" h="3671048">
                <a:moveTo>
                  <a:pt x="611854" y="0"/>
                </a:moveTo>
                <a:lnTo>
                  <a:pt x="4382177" y="0"/>
                </a:lnTo>
                <a:cubicBezTo>
                  <a:pt x="4720095" y="0"/>
                  <a:pt x="4994031" y="273936"/>
                  <a:pt x="4994031" y="611854"/>
                </a:cubicBezTo>
                <a:lnTo>
                  <a:pt x="4994031" y="3059194"/>
                </a:lnTo>
                <a:cubicBezTo>
                  <a:pt x="4994031" y="3397112"/>
                  <a:pt x="4720095" y="3671048"/>
                  <a:pt x="4382177" y="3671048"/>
                </a:cubicBezTo>
                <a:lnTo>
                  <a:pt x="611854" y="3671048"/>
                </a:lnTo>
                <a:cubicBezTo>
                  <a:pt x="273936" y="3671048"/>
                  <a:pt x="0" y="3397112"/>
                  <a:pt x="0" y="3059194"/>
                </a:cubicBezTo>
                <a:lnTo>
                  <a:pt x="0" y="611854"/>
                </a:lnTo>
                <a:cubicBezTo>
                  <a:pt x="0" y="273936"/>
                  <a:pt x="273936" y="0"/>
                  <a:pt x="61185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1309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A person that is eating some grass in front of a fence&#10;&#10;Description automatically generated">
            <a:extLst>
              <a:ext uri="{FF2B5EF4-FFF2-40B4-BE49-F238E27FC236}">
                <a16:creationId xmlns:a16="http://schemas.microsoft.com/office/drawing/2014/main" id="{51245DF3-1BD1-4C1F-8D0F-8A4BA587C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976"/>
          <a:stretch>
            <a:fillRect/>
          </a:stretch>
        </p:blipFill>
        <p:spPr>
          <a:xfrm>
            <a:off x="3598984" y="1976456"/>
            <a:ext cx="4994031" cy="3671038"/>
          </a:xfrm>
          <a:custGeom>
            <a:avLst/>
            <a:gdLst>
              <a:gd name="connsiteX0" fmla="*/ 611854 w 4994031"/>
              <a:gd name="connsiteY0" fmla="*/ 0 h 3671038"/>
              <a:gd name="connsiteX1" fmla="*/ 4382177 w 4994031"/>
              <a:gd name="connsiteY1" fmla="*/ 0 h 3671038"/>
              <a:gd name="connsiteX2" fmla="*/ 4994031 w 4994031"/>
              <a:gd name="connsiteY2" fmla="*/ 611854 h 3671038"/>
              <a:gd name="connsiteX3" fmla="*/ 4994031 w 4994031"/>
              <a:gd name="connsiteY3" fmla="*/ 3059194 h 3671038"/>
              <a:gd name="connsiteX4" fmla="*/ 4505487 w 4994031"/>
              <a:gd name="connsiteY4" fmla="*/ 3658618 h 3671038"/>
              <a:gd name="connsiteX5" fmla="*/ 4382277 w 4994031"/>
              <a:gd name="connsiteY5" fmla="*/ 3671038 h 3671038"/>
              <a:gd name="connsiteX6" fmla="*/ 611755 w 4994031"/>
              <a:gd name="connsiteY6" fmla="*/ 3671038 h 3671038"/>
              <a:gd name="connsiteX7" fmla="*/ 488544 w 4994031"/>
              <a:gd name="connsiteY7" fmla="*/ 3658618 h 3671038"/>
              <a:gd name="connsiteX8" fmla="*/ 0 w 4994031"/>
              <a:gd name="connsiteY8" fmla="*/ 3059194 h 3671038"/>
              <a:gd name="connsiteX9" fmla="*/ 0 w 4994031"/>
              <a:gd name="connsiteY9" fmla="*/ 611854 h 3671038"/>
              <a:gd name="connsiteX10" fmla="*/ 611854 w 4994031"/>
              <a:gd name="connsiteY10" fmla="*/ 0 h 367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4031" h="3671038">
                <a:moveTo>
                  <a:pt x="611854" y="0"/>
                </a:moveTo>
                <a:lnTo>
                  <a:pt x="4382177" y="0"/>
                </a:lnTo>
                <a:cubicBezTo>
                  <a:pt x="4720095" y="0"/>
                  <a:pt x="4994031" y="273936"/>
                  <a:pt x="4994031" y="611854"/>
                </a:cubicBezTo>
                <a:lnTo>
                  <a:pt x="4994031" y="3059194"/>
                </a:lnTo>
                <a:cubicBezTo>
                  <a:pt x="4994031" y="3354873"/>
                  <a:pt x="4784299" y="3601565"/>
                  <a:pt x="4505487" y="3658618"/>
                </a:cubicBezTo>
                <a:lnTo>
                  <a:pt x="4382277" y="3671038"/>
                </a:lnTo>
                <a:lnTo>
                  <a:pt x="611755" y="3671038"/>
                </a:lnTo>
                <a:lnTo>
                  <a:pt x="488544" y="3658618"/>
                </a:lnTo>
                <a:cubicBezTo>
                  <a:pt x="209732" y="3601565"/>
                  <a:pt x="0" y="3354873"/>
                  <a:pt x="0" y="3059194"/>
                </a:cubicBezTo>
                <a:lnTo>
                  <a:pt x="0" y="611854"/>
                </a:lnTo>
                <a:cubicBezTo>
                  <a:pt x="0" y="273936"/>
                  <a:pt x="273936" y="0"/>
                  <a:pt x="61185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5040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4592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Knappe</dc:creator>
  <cp:lastModifiedBy>Jan Knappe</cp:lastModifiedBy>
  <cp:revision>17</cp:revision>
  <dcterms:created xsi:type="dcterms:W3CDTF">2019-06-13T12:59:29Z</dcterms:created>
  <dcterms:modified xsi:type="dcterms:W3CDTF">2020-03-13T18:34:49Z</dcterms:modified>
</cp:coreProperties>
</file>